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</p:sldMasterIdLst>
  <p:notesMasterIdLst>
    <p:notesMasterId r:id="rId7"/>
  </p:notesMasterIdLst>
  <p:sldIdLst>
    <p:sldId id="256" r:id="rId3"/>
    <p:sldId id="262" r:id="rId4"/>
    <p:sldId id="265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98" autoAdjust="0"/>
    <p:restoredTop sz="96215" autoAdjust="0"/>
  </p:normalViewPr>
  <p:slideViewPr>
    <p:cSldViewPr snapToGrid="0">
      <p:cViewPr varScale="1">
        <p:scale>
          <a:sx n="111" d="100"/>
          <a:sy n="111" d="100"/>
        </p:scale>
        <p:origin x="17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DA456-DCBB-4CC2-B1A7-962CEDFD60A9}" type="datetimeFigureOut">
              <a:rPr lang="ko-KR" altLang="en-US" smtClean="0"/>
              <a:t>2023-12-15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E8989-1785-40B0-9DC7-0AF5117694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9144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/>
          <p:cNvSpPr/>
          <p:nvPr userDrawn="1"/>
        </p:nvSpPr>
        <p:spPr>
          <a:xfrm flipH="1" flipV="1">
            <a:off x="11464117" y="0"/>
            <a:ext cx="727881" cy="6858000"/>
          </a:xfrm>
          <a:prstGeom prst="rtTriangl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82388" y="340045"/>
            <a:ext cx="11214337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774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46107" y="0"/>
            <a:ext cx="17742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/>
          <p:cNvSpPr/>
          <p:nvPr userDrawn="1"/>
        </p:nvSpPr>
        <p:spPr>
          <a:xfrm flipH="1">
            <a:off x="11464118" y="0"/>
            <a:ext cx="727881" cy="6858000"/>
          </a:xfrm>
          <a:prstGeom prst="rtTriangl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66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419100" y="2037571"/>
            <a:ext cx="4857750" cy="43204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9100" y="704850"/>
            <a:ext cx="4857750" cy="1277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</a:t>
            </a:r>
            <a:br>
              <a:rPr lang="en-US" dirty="0"/>
            </a:br>
            <a:r>
              <a:rPr lang="en-US" dirty="0"/>
              <a:t>to edit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F9836E-4794-C372-E2F9-FF3F71923D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100" y="5432078"/>
            <a:ext cx="1443969" cy="121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0"/>
            <a:ext cx="12192000" cy="4312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4312692"/>
            <a:ext cx="12192000" cy="25453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13194" y="2590860"/>
            <a:ext cx="7278806" cy="57606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60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13046" y="3314198"/>
            <a:ext cx="727880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  <p:sp>
        <p:nvSpPr>
          <p:cNvPr id="17" name="Freeform 16"/>
          <p:cNvSpPr/>
          <p:nvPr userDrawn="1"/>
        </p:nvSpPr>
        <p:spPr>
          <a:xfrm>
            <a:off x="10422928" y="0"/>
            <a:ext cx="1769073" cy="3043451"/>
          </a:xfrm>
          <a:custGeom>
            <a:avLst/>
            <a:gdLst>
              <a:gd name="connsiteX0" fmla="*/ 0 w 2491801"/>
              <a:gd name="connsiteY0" fmla="*/ 0 h 4286808"/>
              <a:gd name="connsiteX1" fmla="*/ 2491801 w 2491801"/>
              <a:gd name="connsiteY1" fmla="*/ 0 h 4286808"/>
              <a:gd name="connsiteX2" fmla="*/ 2491801 w 2491801"/>
              <a:gd name="connsiteY2" fmla="*/ 4286808 h 42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91801" h="4286808">
                <a:moveTo>
                  <a:pt x="0" y="0"/>
                </a:moveTo>
                <a:lnTo>
                  <a:pt x="2491801" y="0"/>
                </a:lnTo>
                <a:lnTo>
                  <a:pt x="2491801" y="4286808"/>
                </a:lnTo>
                <a:close/>
              </a:path>
            </a:pathLst>
          </a:cu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394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0894" y="3056200"/>
            <a:ext cx="8041106" cy="6774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50894" y="3733616"/>
            <a:ext cx="804110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  <p:sp>
        <p:nvSpPr>
          <p:cNvPr id="8" name="Freeform 7"/>
          <p:cNvSpPr/>
          <p:nvPr userDrawn="1"/>
        </p:nvSpPr>
        <p:spPr>
          <a:xfrm rot="19437611">
            <a:off x="8758257" y="719968"/>
            <a:ext cx="3671865" cy="385010"/>
          </a:xfrm>
          <a:custGeom>
            <a:avLst/>
            <a:gdLst>
              <a:gd name="connsiteX0" fmla="*/ 3142718 w 3671865"/>
              <a:gd name="connsiteY0" fmla="*/ 0 h 385010"/>
              <a:gd name="connsiteX1" fmla="*/ 3671865 w 3671865"/>
              <a:gd name="connsiteY1" fmla="*/ 385010 h 385010"/>
              <a:gd name="connsiteX2" fmla="*/ 529147 w 3671865"/>
              <a:gd name="connsiteY2" fmla="*/ 385010 h 385010"/>
              <a:gd name="connsiteX3" fmla="*/ 0 w 3671865"/>
              <a:gd name="connsiteY3" fmla="*/ 0 h 38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1865" h="385010">
                <a:moveTo>
                  <a:pt x="3142718" y="0"/>
                </a:moveTo>
                <a:lnTo>
                  <a:pt x="3671865" y="385010"/>
                </a:lnTo>
                <a:lnTo>
                  <a:pt x="529147" y="38501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 userDrawn="1"/>
        </p:nvSpPr>
        <p:spPr>
          <a:xfrm rot="19437611">
            <a:off x="10207067" y="829551"/>
            <a:ext cx="2320229" cy="385010"/>
          </a:xfrm>
          <a:custGeom>
            <a:avLst/>
            <a:gdLst>
              <a:gd name="connsiteX0" fmla="*/ 2320229 w 2320229"/>
              <a:gd name="connsiteY0" fmla="*/ 0 h 385010"/>
              <a:gd name="connsiteX1" fmla="*/ 2040094 w 2320229"/>
              <a:gd name="connsiteY1" fmla="*/ 385010 h 385010"/>
              <a:gd name="connsiteX2" fmla="*/ 529147 w 2320229"/>
              <a:gd name="connsiteY2" fmla="*/ 385010 h 385010"/>
              <a:gd name="connsiteX3" fmla="*/ 0 w 2320229"/>
              <a:gd name="connsiteY3" fmla="*/ 0 h 38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229" h="385010">
                <a:moveTo>
                  <a:pt x="2320229" y="0"/>
                </a:moveTo>
                <a:lnTo>
                  <a:pt x="2040094" y="385010"/>
                </a:lnTo>
                <a:lnTo>
                  <a:pt x="529147" y="38501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 userDrawn="1"/>
        </p:nvSpPr>
        <p:spPr>
          <a:xfrm rot="19437611" flipH="1" flipV="1">
            <a:off x="803680" y="6106990"/>
            <a:ext cx="2427702" cy="385010"/>
          </a:xfrm>
          <a:custGeom>
            <a:avLst/>
            <a:gdLst>
              <a:gd name="connsiteX0" fmla="*/ 529147 w 2427702"/>
              <a:gd name="connsiteY0" fmla="*/ 385010 h 385010"/>
              <a:gd name="connsiteX1" fmla="*/ 0 w 2427702"/>
              <a:gd name="connsiteY1" fmla="*/ 0 h 385010"/>
              <a:gd name="connsiteX2" fmla="*/ 1898555 w 2427702"/>
              <a:gd name="connsiteY2" fmla="*/ 0 h 385010"/>
              <a:gd name="connsiteX3" fmla="*/ 2427702 w 2427702"/>
              <a:gd name="connsiteY3" fmla="*/ 385010 h 38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7702" h="385010">
                <a:moveTo>
                  <a:pt x="529147" y="385010"/>
                </a:moveTo>
                <a:lnTo>
                  <a:pt x="0" y="0"/>
                </a:lnTo>
                <a:lnTo>
                  <a:pt x="1898555" y="0"/>
                </a:lnTo>
                <a:lnTo>
                  <a:pt x="2427702" y="385010"/>
                </a:lnTo>
                <a:close/>
              </a:path>
            </a:pathLst>
          </a:cu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 userDrawn="1"/>
        </p:nvSpPr>
        <p:spPr>
          <a:xfrm rot="19437611" flipH="1" flipV="1">
            <a:off x="-73072" y="6251006"/>
            <a:ext cx="1938140" cy="385010"/>
          </a:xfrm>
          <a:custGeom>
            <a:avLst/>
            <a:gdLst>
              <a:gd name="connsiteX0" fmla="*/ 529147 w 1938140"/>
              <a:gd name="connsiteY0" fmla="*/ 385010 h 385010"/>
              <a:gd name="connsiteX1" fmla="*/ 0 w 1938140"/>
              <a:gd name="connsiteY1" fmla="*/ 0 h 385010"/>
              <a:gd name="connsiteX2" fmla="*/ 1408993 w 1938140"/>
              <a:gd name="connsiteY2" fmla="*/ 0 h 385010"/>
              <a:gd name="connsiteX3" fmla="*/ 1938140 w 1938140"/>
              <a:gd name="connsiteY3" fmla="*/ 385010 h 38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8140" h="385010">
                <a:moveTo>
                  <a:pt x="529147" y="385010"/>
                </a:moveTo>
                <a:lnTo>
                  <a:pt x="0" y="0"/>
                </a:lnTo>
                <a:lnTo>
                  <a:pt x="1408993" y="0"/>
                </a:lnTo>
                <a:lnTo>
                  <a:pt x="1938140" y="385010"/>
                </a:lnTo>
                <a:close/>
              </a:path>
            </a:pathLst>
          </a:cu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 userDrawn="1"/>
        </p:nvSpPr>
        <p:spPr>
          <a:xfrm rot="19437611">
            <a:off x="9938204" y="20721"/>
            <a:ext cx="1253978" cy="385010"/>
          </a:xfrm>
          <a:custGeom>
            <a:avLst/>
            <a:gdLst>
              <a:gd name="connsiteX0" fmla="*/ 724830 w 1253978"/>
              <a:gd name="connsiteY0" fmla="*/ 0 h 385010"/>
              <a:gd name="connsiteX1" fmla="*/ 1253978 w 1253978"/>
              <a:gd name="connsiteY1" fmla="*/ 385010 h 385010"/>
              <a:gd name="connsiteX2" fmla="*/ 529147 w 1253978"/>
              <a:gd name="connsiteY2" fmla="*/ 385010 h 385010"/>
              <a:gd name="connsiteX3" fmla="*/ 0 w 1253978"/>
              <a:gd name="connsiteY3" fmla="*/ 0 h 38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3978" h="385010">
                <a:moveTo>
                  <a:pt x="724830" y="0"/>
                </a:moveTo>
                <a:lnTo>
                  <a:pt x="1253978" y="385010"/>
                </a:lnTo>
                <a:lnTo>
                  <a:pt x="529147" y="38501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3579394" y="3056200"/>
            <a:ext cx="354932" cy="965448"/>
            <a:chOff x="3194384" y="2886075"/>
            <a:chExt cx="354932" cy="965448"/>
          </a:xfrm>
        </p:grpSpPr>
        <p:sp>
          <p:nvSpPr>
            <p:cNvPr id="24" name="Rectangle 23"/>
            <p:cNvSpPr/>
            <p:nvPr userDrawn="1"/>
          </p:nvSpPr>
          <p:spPr>
            <a:xfrm>
              <a:off x="3320716" y="2886075"/>
              <a:ext cx="228600" cy="96544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3194384" y="2886075"/>
              <a:ext cx="126332" cy="9654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5000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767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45659" y="245660"/>
            <a:ext cx="11709779" cy="6414447"/>
          </a:xfrm>
          <a:prstGeom prst="rect">
            <a:avLst/>
          </a:prstGeom>
          <a:noFill/>
          <a:ln w="22225">
            <a:solidFill>
              <a:schemeClr val="accent2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421933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10559847" y="5773003"/>
            <a:ext cx="1241412" cy="742071"/>
            <a:chOff x="871228" y="650416"/>
            <a:chExt cx="3225644" cy="192817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7450" y="1506011"/>
              <a:ext cx="1060918" cy="107257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228" y="650416"/>
              <a:ext cx="957572" cy="192817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21325" y="1459455"/>
              <a:ext cx="875547" cy="11191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5473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34004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Freeform 8"/>
          <p:cNvSpPr/>
          <p:nvPr userDrawn="1"/>
        </p:nvSpPr>
        <p:spPr>
          <a:xfrm rot="18613467">
            <a:off x="-539477" y="3343965"/>
            <a:ext cx="2414915" cy="3792265"/>
          </a:xfrm>
          <a:custGeom>
            <a:avLst/>
            <a:gdLst>
              <a:gd name="connsiteX0" fmla="*/ 2414915 w 2414915"/>
              <a:gd name="connsiteY0" fmla="*/ 0 h 3792265"/>
              <a:gd name="connsiteX1" fmla="*/ 2414915 w 2414915"/>
              <a:gd name="connsiteY1" fmla="*/ 3792265 h 3792265"/>
              <a:gd name="connsiteX2" fmla="*/ 692198 w 2414915"/>
              <a:gd name="connsiteY2" fmla="*/ 3792265 h 3792265"/>
              <a:gd name="connsiteX3" fmla="*/ 0 w 2414915"/>
              <a:gd name="connsiteY3" fmla="*/ 2973867 h 3792265"/>
              <a:gd name="connsiteX4" fmla="*/ 1602646 w 2414915"/>
              <a:gd name="connsiteY4" fmla="*/ 2973867 h 3792265"/>
              <a:gd name="connsiteX5" fmla="*/ 1602646 w 2414915"/>
              <a:gd name="connsiteY5" fmla="*/ 687015 h 379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14915" h="3792265">
                <a:moveTo>
                  <a:pt x="2414915" y="0"/>
                </a:moveTo>
                <a:lnTo>
                  <a:pt x="2414915" y="3792265"/>
                </a:lnTo>
                <a:lnTo>
                  <a:pt x="692198" y="3792265"/>
                </a:lnTo>
                <a:lnTo>
                  <a:pt x="0" y="2973867"/>
                </a:lnTo>
                <a:lnTo>
                  <a:pt x="1602646" y="2973867"/>
                </a:lnTo>
                <a:lnTo>
                  <a:pt x="1602646" y="687015"/>
                </a:lnTo>
                <a:close/>
              </a:path>
            </a:pathLst>
          </a:custGeom>
          <a:solidFill>
            <a:schemeClr val="accent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 rot="18618228">
            <a:off x="10648255" y="-894796"/>
            <a:ext cx="1365292" cy="2119123"/>
          </a:xfrm>
          <a:custGeom>
            <a:avLst/>
            <a:gdLst>
              <a:gd name="connsiteX0" fmla="*/ 0 w 1365292"/>
              <a:gd name="connsiteY0" fmla="*/ 0 h 2119123"/>
              <a:gd name="connsiteX1" fmla="*/ 1365292 w 1365292"/>
              <a:gd name="connsiteY1" fmla="*/ 1609682 h 2119123"/>
              <a:gd name="connsiteX2" fmla="*/ 764660 w 1365292"/>
              <a:gd name="connsiteY2" fmla="*/ 2119123 h 2119123"/>
              <a:gd name="connsiteX3" fmla="*/ 0 w 1365292"/>
              <a:gd name="connsiteY3" fmla="*/ 2119123 h 2119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5292" h="2119123">
                <a:moveTo>
                  <a:pt x="0" y="0"/>
                </a:moveTo>
                <a:lnTo>
                  <a:pt x="1365292" y="1609682"/>
                </a:lnTo>
                <a:lnTo>
                  <a:pt x="764660" y="2119123"/>
                </a:lnTo>
                <a:lnTo>
                  <a:pt x="0" y="2119123"/>
                </a:lnTo>
                <a:close/>
              </a:path>
            </a:pathLst>
          </a:custGeom>
          <a:solidFill>
            <a:schemeClr val="accent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06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8985" y="340045"/>
            <a:ext cx="8757740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7" name="Freeform 6"/>
          <p:cNvSpPr/>
          <p:nvPr userDrawn="1"/>
        </p:nvSpPr>
        <p:spPr>
          <a:xfrm rot="2219054" flipH="1">
            <a:off x="11102186" y="3960946"/>
            <a:ext cx="1907339" cy="2985185"/>
          </a:xfrm>
          <a:custGeom>
            <a:avLst/>
            <a:gdLst>
              <a:gd name="connsiteX0" fmla="*/ 1907339 w 1907339"/>
              <a:gd name="connsiteY0" fmla="*/ 0 h 2985185"/>
              <a:gd name="connsiteX1" fmla="*/ 1095070 w 1907339"/>
              <a:gd name="connsiteY1" fmla="*/ 1078535 h 2985185"/>
              <a:gd name="connsiteX2" fmla="*/ 1095070 w 1907339"/>
              <a:gd name="connsiteY2" fmla="*/ 2166787 h 2985185"/>
              <a:gd name="connsiteX3" fmla="*/ 275483 w 1907339"/>
              <a:gd name="connsiteY3" fmla="*/ 2166787 h 2985185"/>
              <a:gd name="connsiteX4" fmla="*/ 0 w 1907339"/>
              <a:gd name="connsiteY4" fmla="*/ 2532574 h 2985185"/>
              <a:gd name="connsiteX5" fmla="*/ 600980 w 1907339"/>
              <a:gd name="connsiteY5" fmla="*/ 2985185 h 2985185"/>
              <a:gd name="connsiteX6" fmla="*/ 1907339 w 1907339"/>
              <a:gd name="connsiteY6" fmla="*/ 2985185 h 2985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39" h="2985185">
                <a:moveTo>
                  <a:pt x="1907339" y="0"/>
                </a:moveTo>
                <a:lnTo>
                  <a:pt x="1095070" y="1078535"/>
                </a:lnTo>
                <a:lnTo>
                  <a:pt x="1095070" y="2166787"/>
                </a:lnTo>
                <a:lnTo>
                  <a:pt x="275483" y="2166787"/>
                </a:lnTo>
                <a:lnTo>
                  <a:pt x="0" y="2532574"/>
                </a:lnTo>
                <a:lnTo>
                  <a:pt x="600980" y="2985185"/>
                </a:lnTo>
                <a:lnTo>
                  <a:pt x="1907339" y="2985185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032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674961" y="0"/>
            <a:ext cx="9517039" cy="6858000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043451" y="340045"/>
            <a:ext cx="8853274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7" name="Freeform 6"/>
          <p:cNvSpPr/>
          <p:nvPr userDrawn="1"/>
        </p:nvSpPr>
        <p:spPr>
          <a:xfrm rot="2219054" flipH="1">
            <a:off x="11102186" y="3960946"/>
            <a:ext cx="1907339" cy="2985185"/>
          </a:xfrm>
          <a:custGeom>
            <a:avLst/>
            <a:gdLst>
              <a:gd name="connsiteX0" fmla="*/ 1907339 w 1907339"/>
              <a:gd name="connsiteY0" fmla="*/ 0 h 2985185"/>
              <a:gd name="connsiteX1" fmla="*/ 1095070 w 1907339"/>
              <a:gd name="connsiteY1" fmla="*/ 1078535 h 2985185"/>
              <a:gd name="connsiteX2" fmla="*/ 1095070 w 1907339"/>
              <a:gd name="connsiteY2" fmla="*/ 2166787 h 2985185"/>
              <a:gd name="connsiteX3" fmla="*/ 275483 w 1907339"/>
              <a:gd name="connsiteY3" fmla="*/ 2166787 h 2985185"/>
              <a:gd name="connsiteX4" fmla="*/ 0 w 1907339"/>
              <a:gd name="connsiteY4" fmla="*/ 2532574 h 2985185"/>
              <a:gd name="connsiteX5" fmla="*/ 600980 w 1907339"/>
              <a:gd name="connsiteY5" fmla="*/ 2985185 h 2985185"/>
              <a:gd name="connsiteX6" fmla="*/ 1907339 w 1907339"/>
              <a:gd name="connsiteY6" fmla="*/ 2985185 h 2985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39" h="2985185">
                <a:moveTo>
                  <a:pt x="1907339" y="0"/>
                </a:moveTo>
                <a:lnTo>
                  <a:pt x="1095070" y="1078535"/>
                </a:lnTo>
                <a:lnTo>
                  <a:pt x="1095070" y="2166787"/>
                </a:lnTo>
                <a:lnTo>
                  <a:pt x="275483" y="2166787"/>
                </a:lnTo>
                <a:lnTo>
                  <a:pt x="0" y="2532574"/>
                </a:lnTo>
                <a:lnTo>
                  <a:pt x="600980" y="2985185"/>
                </a:lnTo>
                <a:lnTo>
                  <a:pt x="1907339" y="2985185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83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45659" y="245660"/>
            <a:ext cx="11709779" cy="6414447"/>
          </a:xfrm>
          <a:prstGeom prst="rect">
            <a:avLst/>
          </a:prstGeom>
          <a:noFill/>
          <a:ln w="22225">
            <a:solidFill>
              <a:schemeClr val="accent2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6CFB5829-FB29-4FD6-9773-F18D856F67EA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69399" y="3547373"/>
            <a:ext cx="5779016" cy="280721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D4A3901-437E-4631-B520-2E67FA77E03F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9164608" y="3531471"/>
            <a:ext cx="2400000" cy="282311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3174B765-312A-41E9-803E-DBDE5657BDFC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9164608" y="593945"/>
            <a:ext cx="2400000" cy="27993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5241A15E-688D-4615-8A85-0B93DDA0D949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669400" y="593945"/>
            <a:ext cx="1800649" cy="27993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83A33D83-DC72-4026-A4BD-7C733F581857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2661754" y="593945"/>
            <a:ext cx="1800649" cy="27993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8DAD577-781B-41D9-8392-A56E540E99A3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4654109" y="593945"/>
            <a:ext cx="1800649" cy="27993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F146530E-74CF-4ED1-A7FF-0416F5E35F48}"/>
              </a:ext>
            </a:extLst>
          </p:cNvPr>
          <p:cNvSpPr/>
          <p:nvPr userDrawn="1"/>
        </p:nvSpPr>
        <p:spPr>
          <a:xfrm>
            <a:off x="6642664" y="593945"/>
            <a:ext cx="2329656" cy="57606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64123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45659" y="245660"/>
            <a:ext cx="11709779" cy="6414447"/>
          </a:xfrm>
          <a:prstGeom prst="rect">
            <a:avLst/>
          </a:prstGeom>
          <a:noFill/>
          <a:ln w="22225">
            <a:solidFill>
              <a:schemeClr val="accent2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421933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10559847" y="5773003"/>
            <a:ext cx="1241412" cy="742071"/>
            <a:chOff x="871228" y="650416"/>
            <a:chExt cx="3225644" cy="192817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7450" y="1506011"/>
              <a:ext cx="1060918" cy="107257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228" y="650416"/>
              <a:ext cx="957572" cy="192817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21325" y="1459455"/>
              <a:ext cx="875547" cy="1119133"/>
            </a:xfrm>
            <a:prstGeom prst="rect">
              <a:avLst/>
            </a:prstGeom>
          </p:spPr>
        </p:pic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FFA8238-EDD2-47E7-9BE9-D322DA1CEBB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648466" y="1815437"/>
            <a:ext cx="2167098" cy="20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C0192D83-1FDA-4B06-9712-683D7F479C63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375129" y="1815437"/>
            <a:ext cx="2167098" cy="20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22B7973-73CA-40B8-B836-5E0A1927C5FB}"/>
              </a:ext>
            </a:extLst>
          </p:cNvPr>
          <p:cNvSpPr>
            <a:spLocks noGrp="1"/>
          </p:cNvSpPr>
          <p:nvPr>
            <p:ph type="pic" idx="42" hasCustomPrompt="1"/>
          </p:nvPr>
        </p:nvSpPr>
        <p:spPr>
          <a:xfrm>
            <a:off x="921803" y="1815437"/>
            <a:ext cx="2167098" cy="20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4654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34004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Freeform 8"/>
          <p:cNvSpPr/>
          <p:nvPr userDrawn="1"/>
        </p:nvSpPr>
        <p:spPr>
          <a:xfrm rot="18613467">
            <a:off x="-539477" y="3343965"/>
            <a:ext cx="2414915" cy="3792265"/>
          </a:xfrm>
          <a:custGeom>
            <a:avLst/>
            <a:gdLst>
              <a:gd name="connsiteX0" fmla="*/ 2414915 w 2414915"/>
              <a:gd name="connsiteY0" fmla="*/ 0 h 3792265"/>
              <a:gd name="connsiteX1" fmla="*/ 2414915 w 2414915"/>
              <a:gd name="connsiteY1" fmla="*/ 3792265 h 3792265"/>
              <a:gd name="connsiteX2" fmla="*/ 692198 w 2414915"/>
              <a:gd name="connsiteY2" fmla="*/ 3792265 h 3792265"/>
              <a:gd name="connsiteX3" fmla="*/ 0 w 2414915"/>
              <a:gd name="connsiteY3" fmla="*/ 2973867 h 3792265"/>
              <a:gd name="connsiteX4" fmla="*/ 1602646 w 2414915"/>
              <a:gd name="connsiteY4" fmla="*/ 2973867 h 3792265"/>
              <a:gd name="connsiteX5" fmla="*/ 1602646 w 2414915"/>
              <a:gd name="connsiteY5" fmla="*/ 687015 h 379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14915" h="3792265">
                <a:moveTo>
                  <a:pt x="2414915" y="0"/>
                </a:moveTo>
                <a:lnTo>
                  <a:pt x="2414915" y="3792265"/>
                </a:lnTo>
                <a:lnTo>
                  <a:pt x="692198" y="3792265"/>
                </a:lnTo>
                <a:lnTo>
                  <a:pt x="0" y="2973867"/>
                </a:lnTo>
                <a:lnTo>
                  <a:pt x="1602646" y="2973867"/>
                </a:lnTo>
                <a:lnTo>
                  <a:pt x="1602646" y="687015"/>
                </a:lnTo>
                <a:close/>
              </a:path>
            </a:pathLst>
          </a:custGeom>
          <a:solidFill>
            <a:schemeClr val="accent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 rot="18618228">
            <a:off x="10648255" y="-894796"/>
            <a:ext cx="1365292" cy="2119123"/>
          </a:xfrm>
          <a:custGeom>
            <a:avLst/>
            <a:gdLst>
              <a:gd name="connsiteX0" fmla="*/ 0 w 1365292"/>
              <a:gd name="connsiteY0" fmla="*/ 0 h 2119123"/>
              <a:gd name="connsiteX1" fmla="*/ 1365292 w 1365292"/>
              <a:gd name="connsiteY1" fmla="*/ 1609682 h 2119123"/>
              <a:gd name="connsiteX2" fmla="*/ 764660 w 1365292"/>
              <a:gd name="connsiteY2" fmla="*/ 2119123 h 2119123"/>
              <a:gd name="connsiteX3" fmla="*/ 0 w 1365292"/>
              <a:gd name="connsiteY3" fmla="*/ 2119123 h 2119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5292" h="2119123">
                <a:moveTo>
                  <a:pt x="0" y="0"/>
                </a:moveTo>
                <a:lnTo>
                  <a:pt x="1365292" y="1609682"/>
                </a:lnTo>
                <a:lnTo>
                  <a:pt x="764660" y="2119123"/>
                </a:lnTo>
                <a:lnTo>
                  <a:pt x="0" y="2119123"/>
                </a:lnTo>
                <a:close/>
              </a:path>
            </a:pathLst>
          </a:custGeom>
          <a:solidFill>
            <a:schemeClr val="accent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EC5AD3-4AA1-1592-25B0-4FF4AF8423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39936" y="5404918"/>
            <a:ext cx="1443969" cy="121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21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3" r:id="rId2"/>
    <p:sldLayoutId id="2147483655" r:id="rId3"/>
    <p:sldLayoutId id="2147483709" r:id="rId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2" r:id="rId2"/>
    <p:sldLayoutId id="2147483654" r:id="rId3"/>
    <p:sldLayoutId id="2147483690" r:id="rId4"/>
    <p:sldLayoutId id="2147483691" r:id="rId5"/>
    <p:sldLayoutId id="2147483702" r:id="rId6"/>
    <p:sldLayoutId id="2147483693" r:id="rId7"/>
    <p:sldLayoutId id="2147483704" r:id="rId8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/>
              <a:t>Insert the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/>
              <a:t>of your presentation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PPT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0" y="0"/>
            <a:ext cx="2359665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55445" y="2963084"/>
            <a:ext cx="3214975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Agenda</a:t>
            </a:r>
          </a:p>
          <a:p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5445" y="547165"/>
            <a:ext cx="3225644" cy="1928172"/>
            <a:chOff x="871228" y="650416"/>
            <a:chExt cx="3225644" cy="192817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7450" y="1506011"/>
              <a:ext cx="1060918" cy="107257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228" y="650416"/>
              <a:ext cx="957572" cy="192817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21325" y="1459455"/>
              <a:ext cx="875547" cy="1119133"/>
            </a:xfrm>
            <a:prstGeom prst="rect">
              <a:avLst/>
            </a:prstGeom>
          </p:spPr>
        </p:pic>
      </p:grpSp>
      <p:cxnSp>
        <p:nvCxnSpPr>
          <p:cNvPr id="17" name="Straight Connector 16"/>
          <p:cNvCxnSpPr/>
          <p:nvPr/>
        </p:nvCxnSpPr>
        <p:spPr>
          <a:xfrm flipV="1">
            <a:off x="409074" y="2743200"/>
            <a:ext cx="3671802" cy="1"/>
          </a:xfrm>
          <a:prstGeom prst="line">
            <a:avLst/>
          </a:prstGeom>
          <a:ln w="57150">
            <a:solidFill>
              <a:schemeClr val="accent2"/>
            </a:solidFill>
            <a:headEnd type="oval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4056812" y="2743201"/>
            <a:ext cx="24064" cy="3946357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4542946" y="559197"/>
            <a:ext cx="2293" cy="6130361"/>
          </a:xfrm>
          <a:prstGeom prst="line">
            <a:avLst/>
          </a:prstGeom>
          <a:ln w="57150">
            <a:solidFill>
              <a:schemeClr val="accent2"/>
            </a:solidFill>
            <a:headEnd w="lg" len="lg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4052058" y="6653463"/>
            <a:ext cx="502920" cy="8022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5359327" y="686968"/>
            <a:ext cx="5721809" cy="800219"/>
            <a:chOff x="4745820" y="1482096"/>
            <a:chExt cx="5721809" cy="800219"/>
          </a:xfrm>
        </p:grpSpPr>
        <p:grpSp>
          <p:nvGrpSpPr>
            <p:cNvPr id="4" name="Group 3"/>
            <p:cNvGrpSpPr/>
            <p:nvPr/>
          </p:nvGrpSpPr>
          <p:grpSpPr>
            <a:xfrm>
              <a:off x="5959937" y="1482096"/>
              <a:ext cx="4507692" cy="800219"/>
              <a:chOff x="6485283" y="1411926"/>
              <a:chExt cx="4507692" cy="800219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485283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485283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01</a:t>
                </a:r>
                <a:endParaRPr lang="ko-KR" altLang="en-US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5359327" y="1871076"/>
            <a:ext cx="5721809" cy="800219"/>
            <a:chOff x="4745820" y="1482096"/>
            <a:chExt cx="5721809" cy="800219"/>
          </a:xfrm>
        </p:grpSpPr>
        <p:grpSp>
          <p:nvGrpSpPr>
            <p:cNvPr id="37" name="Group 36"/>
            <p:cNvGrpSpPr/>
            <p:nvPr/>
          </p:nvGrpSpPr>
          <p:grpSpPr>
            <a:xfrm>
              <a:off x="5959937" y="1482096"/>
              <a:ext cx="4507692" cy="800219"/>
              <a:chOff x="6485283" y="1411926"/>
              <a:chExt cx="4507692" cy="800219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6485283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485283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02</a:t>
                </a:r>
                <a:endParaRPr lang="ko-KR" altLang="en-US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5359327" y="3055184"/>
            <a:ext cx="5721809" cy="800219"/>
            <a:chOff x="4745820" y="1482096"/>
            <a:chExt cx="5721809" cy="800219"/>
          </a:xfrm>
        </p:grpSpPr>
        <p:grpSp>
          <p:nvGrpSpPr>
            <p:cNvPr id="44" name="Group 43"/>
            <p:cNvGrpSpPr/>
            <p:nvPr/>
          </p:nvGrpSpPr>
          <p:grpSpPr>
            <a:xfrm>
              <a:off x="5959937" y="1482096"/>
              <a:ext cx="4507692" cy="800219"/>
              <a:chOff x="6485283" y="1411926"/>
              <a:chExt cx="4507692" cy="800219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6485283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6485283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46" name="Oval 45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03</a:t>
                </a:r>
                <a:endParaRPr lang="ko-KR" altLang="en-US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5359327" y="4239292"/>
            <a:ext cx="5721809" cy="800219"/>
            <a:chOff x="4745820" y="1482096"/>
            <a:chExt cx="5721809" cy="800219"/>
          </a:xfrm>
        </p:grpSpPr>
        <p:grpSp>
          <p:nvGrpSpPr>
            <p:cNvPr id="51" name="Group 50"/>
            <p:cNvGrpSpPr/>
            <p:nvPr/>
          </p:nvGrpSpPr>
          <p:grpSpPr>
            <a:xfrm>
              <a:off x="5959937" y="1482096"/>
              <a:ext cx="4507692" cy="800219"/>
              <a:chOff x="6485283" y="1411926"/>
              <a:chExt cx="4507692" cy="800219"/>
            </a:xfrm>
          </p:grpSpPr>
          <p:sp>
            <p:nvSpPr>
              <p:cNvPr id="55" name="TextBox 54"/>
              <p:cNvSpPr txBox="1"/>
              <p:nvPr/>
            </p:nvSpPr>
            <p:spPr>
              <a:xfrm>
                <a:off x="6485283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6485283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53" name="Oval 52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04</a:t>
                </a:r>
                <a:endParaRPr lang="ko-KR" altLang="en-US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5359327" y="5423398"/>
            <a:ext cx="5721809" cy="800219"/>
            <a:chOff x="4745820" y="1482096"/>
            <a:chExt cx="5721809" cy="800219"/>
          </a:xfrm>
        </p:grpSpPr>
        <p:grpSp>
          <p:nvGrpSpPr>
            <p:cNvPr id="58" name="Group 57"/>
            <p:cNvGrpSpPr/>
            <p:nvPr/>
          </p:nvGrpSpPr>
          <p:grpSpPr>
            <a:xfrm>
              <a:off x="5959937" y="1482096"/>
              <a:ext cx="4507692" cy="800219"/>
              <a:chOff x="6485283" y="1411926"/>
              <a:chExt cx="4507692" cy="800219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6485283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6485283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05</a:t>
                </a:r>
                <a:endParaRPr lang="ko-KR" altLang="en-US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338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Section Break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058323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582224218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Burg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BA16"/>
      </a:accent1>
      <a:accent2>
        <a:srgbClr val="454545"/>
      </a:accent2>
      <a:accent3>
        <a:srgbClr val="F8BA16"/>
      </a:accent3>
      <a:accent4>
        <a:srgbClr val="454545"/>
      </a:accent4>
      <a:accent5>
        <a:srgbClr val="F8BA16"/>
      </a:accent5>
      <a:accent6>
        <a:srgbClr val="454545"/>
      </a:accent6>
      <a:hlink>
        <a:srgbClr val="454545"/>
      </a:hlink>
      <a:folHlink>
        <a:srgbClr val="454545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 BURGE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BA16"/>
      </a:accent1>
      <a:accent2>
        <a:srgbClr val="454545"/>
      </a:accent2>
      <a:accent3>
        <a:srgbClr val="F8BA16"/>
      </a:accent3>
      <a:accent4>
        <a:srgbClr val="454545"/>
      </a:accent4>
      <a:accent5>
        <a:srgbClr val="F8BA16"/>
      </a:accent5>
      <a:accent6>
        <a:srgbClr val="454545"/>
      </a:accent6>
      <a:hlink>
        <a:srgbClr val="454545"/>
      </a:hlink>
      <a:folHlink>
        <a:srgbClr val="454545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</Words>
  <Application>Microsoft Office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Cover and End Slide Master</vt:lpstr>
      <vt:lpstr>Contents Slide Master</vt:lpstr>
      <vt:lpstr>PPT Template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Untitled.Q</dc:title>
  <dc:creator>Allppt.com;Googleslidesppt.com</dc:creator>
  <cp:lastModifiedBy>Jan Jesenovec</cp:lastModifiedBy>
  <cp:revision>98</cp:revision>
  <dcterms:created xsi:type="dcterms:W3CDTF">2018-04-24T17:14:44Z</dcterms:created>
  <dcterms:modified xsi:type="dcterms:W3CDTF">2023-12-15T09:41:23Z</dcterms:modified>
</cp:coreProperties>
</file>